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9D8DFC-4949-4E02-A890-5614107B7232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EC5E11-B271-4074-9839-1412C2A873EF}">
      <dgm:prSet phldrT="[Text]"/>
      <dgm:spPr/>
      <dgm:t>
        <a:bodyPr/>
        <a:lstStyle/>
        <a:p>
          <a:r>
            <a:rPr lang="en-US"/>
            <a:t>Diversity &amp; Inclusion Committee</a:t>
          </a:r>
        </a:p>
      </dgm:t>
    </dgm:pt>
    <dgm:pt modelId="{A1F058BE-610D-40BC-B267-181864A727DC}" type="parTrans" cxnId="{E7A03368-F4EE-4911-AFE1-AF3A8F0ABA82}">
      <dgm:prSet/>
      <dgm:spPr/>
      <dgm:t>
        <a:bodyPr/>
        <a:lstStyle/>
        <a:p>
          <a:endParaRPr lang="en-US"/>
        </a:p>
      </dgm:t>
    </dgm:pt>
    <dgm:pt modelId="{3F8392D6-7B55-496F-B267-383ADB963C6F}" type="sibTrans" cxnId="{E7A03368-F4EE-4911-AFE1-AF3A8F0ABA82}">
      <dgm:prSet/>
      <dgm:spPr/>
      <dgm:t>
        <a:bodyPr/>
        <a:lstStyle/>
        <a:p>
          <a:endParaRPr lang="en-US"/>
        </a:p>
      </dgm:t>
    </dgm:pt>
    <dgm:pt modelId="{FA817142-F617-4B7A-8D9D-6C4C8DC8CD61}">
      <dgm:prSet phldrT="[Text]"/>
      <dgm:spPr>
        <a:ln>
          <a:noFill/>
        </a:ln>
      </dgm:spPr>
      <dgm:t>
        <a:bodyPr/>
        <a:lstStyle/>
        <a:p>
          <a:r>
            <a:rPr lang="en-US" i="1" dirty="0" smtClean="0"/>
            <a:t> Appointees from each Program Area</a:t>
          </a:r>
          <a:endParaRPr lang="en-US" i="1" dirty="0"/>
        </a:p>
      </dgm:t>
    </dgm:pt>
    <dgm:pt modelId="{F7F5ABDC-C5E9-4183-A3B6-E6D8B58FE5E0}" type="parTrans" cxnId="{EE3900DE-F8CE-4049-9E77-47FB6960126A}">
      <dgm:prSet/>
      <dgm:spPr/>
      <dgm:t>
        <a:bodyPr/>
        <a:lstStyle/>
        <a:p>
          <a:endParaRPr lang="en-US"/>
        </a:p>
      </dgm:t>
    </dgm:pt>
    <dgm:pt modelId="{9ED02C89-29A5-4D2D-90FF-DD09B64FBF3F}" type="sibTrans" cxnId="{EE3900DE-F8CE-4049-9E77-47FB6960126A}">
      <dgm:prSet/>
      <dgm:spPr/>
      <dgm:t>
        <a:bodyPr/>
        <a:lstStyle/>
        <a:p>
          <a:endParaRPr lang="en-US"/>
        </a:p>
      </dgm:t>
    </dgm:pt>
    <dgm:pt modelId="{8B209FFB-0262-4FF7-AD04-214679D7C6F5}">
      <dgm:prSet phldrT="[Text]"/>
      <dgm:spPr/>
      <dgm:t>
        <a:bodyPr/>
        <a:lstStyle/>
        <a:p>
          <a:r>
            <a:rPr lang="en-US"/>
            <a:t>Administration Equity Committees</a:t>
          </a:r>
        </a:p>
      </dgm:t>
    </dgm:pt>
    <dgm:pt modelId="{76940DD3-F189-47FA-90F9-B5609C5427B3}" type="parTrans" cxnId="{DDBC44AC-12F3-4EAC-8D61-1C23E8999598}">
      <dgm:prSet/>
      <dgm:spPr/>
      <dgm:t>
        <a:bodyPr/>
        <a:lstStyle/>
        <a:p>
          <a:endParaRPr lang="en-US"/>
        </a:p>
      </dgm:t>
    </dgm:pt>
    <dgm:pt modelId="{2E88C839-435F-441D-B415-EDD4A6CF3AEE}" type="sibTrans" cxnId="{DDBC44AC-12F3-4EAC-8D61-1C23E8999598}">
      <dgm:prSet/>
      <dgm:spPr/>
      <dgm:t>
        <a:bodyPr/>
        <a:lstStyle/>
        <a:p>
          <a:endParaRPr lang="en-US"/>
        </a:p>
      </dgm:t>
    </dgm:pt>
    <dgm:pt modelId="{ED8C0C80-54EE-498C-B475-0E0FA4CE499C}">
      <dgm:prSet phldrT="[Text]"/>
      <dgm:spPr>
        <a:ln>
          <a:noFill/>
        </a:ln>
      </dgm:spPr>
      <dgm:t>
        <a:bodyPr/>
        <a:lstStyle/>
        <a:p>
          <a:r>
            <a:rPr lang="en-US" i="1" dirty="0" smtClean="0"/>
            <a:t> Identify Administration equity goals</a:t>
          </a:r>
          <a:endParaRPr lang="en-US"/>
        </a:p>
      </dgm:t>
    </dgm:pt>
    <dgm:pt modelId="{838F3181-252D-4706-ADA9-2BE1251B3CE6}" type="parTrans" cxnId="{F18E24FC-852B-4C2A-A55C-DEA022EB379A}">
      <dgm:prSet/>
      <dgm:spPr/>
      <dgm:t>
        <a:bodyPr/>
        <a:lstStyle/>
        <a:p>
          <a:endParaRPr lang="en-US"/>
        </a:p>
      </dgm:t>
    </dgm:pt>
    <dgm:pt modelId="{4DD42312-DA02-40B6-8038-209C059E47D0}" type="sibTrans" cxnId="{F18E24FC-852B-4C2A-A55C-DEA022EB379A}">
      <dgm:prSet/>
      <dgm:spPr/>
      <dgm:t>
        <a:bodyPr/>
        <a:lstStyle/>
        <a:p>
          <a:endParaRPr lang="en-US"/>
        </a:p>
      </dgm:t>
    </dgm:pt>
    <dgm:pt modelId="{B204C56B-8E67-419F-A655-F4B8FABC8627}">
      <dgm:prSet phldrT="[Text]"/>
      <dgm:spPr/>
      <dgm:t>
        <a:bodyPr/>
        <a:lstStyle/>
        <a:p>
          <a:r>
            <a:rPr lang="en-US"/>
            <a:t>Employee Resource Groups</a:t>
          </a:r>
        </a:p>
      </dgm:t>
    </dgm:pt>
    <dgm:pt modelId="{4C0F4C96-E255-4913-8010-47757B62FF89}" type="parTrans" cxnId="{4DE5D14B-11D4-4F65-91CD-FF077187241A}">
      <dgm:prSet/>
      <dgm:spPr/>
      <dgm:t>
        <a:bodyPr/>
        <a:lstStyle/>
        <a:p>
          <a:endParaRPr lang="en-US"/>
        </a:p>
      </dgm:t>
    </dgm:pt>
    <dgm:pt modelId="{57589CFC-6809-4A6D-A49D-9D6E8A8C2720}" type="sibTrans" cxnId="{4DE5D14B-11D4-4F65-91CD-FF077187241A}">
      <dgm:prSet/>
      <dgm:spPr/>
      <dgm:t>
        <a:bodyPr/>
        <a:lstStyle/>
        <a:p>
          <a:endParaRPr lang="en-US"/>
        </a:p>
      </dgm:t>
    </dgm:pt>
    <dgm:pt modelId="{D487C133-0CF4-428B-970E-1FB1FADCAF60}">
      <dgm:prSet phldrT="[Text]"/>
      <dgm:spPr>
        <a:ln>
          <a:noFill/>
        </a:ln>
      </dgm:spPr>
      <dgm:t>
        <a:bodyPr/>
        <a:lstStyle/>
        <a:p>
          <a:r>
            <a:rPr lang="en-US" i="1" dirty="0" smtClean="0">
              <a:ln>
                <a:noFill/>
              </a:ln>
            </a:rPr>
            <a:t> Create/sustain environment</a:t>
          </a:r>
          <a:endParaRPr lang="en-US">
            <a:ln>
              <a:noFill/>
            </a:ln>
          </a:endParaRPr>
        </a:p>
      </dgm:t>
    </dgm:pt>
    <dgm:pt modelId="{7BA33013-704E-4987-905B-DF273452F2AB}" type="parTrans" cxnId="{1D60E59F-31C0-4228-99A6-C53A7BF19614}">
      <dgm:prSet/>
      <dgm:spPr/>
      <dgm:t>
        <a:bodyPr/>
        <a:lstStyle/>
        <a:p>
          <a:endParaRPr lang="en-US"/>
        </a:p>
      </dgm:t>
    </dgm:pt>
    <dgm:pt modelId="{A02EA2CF-7DF8-4D32-B1CA-3D95376D97EE}" type="sibTrans" cxnId="{1D60E59F-31C0-4228-99A6-C53A7BF19614}">
      <dgm:prSet/>
      <dgm:spPr/>
      <dgm:t>
        <a:bodyPr/>
        <a:lstStyle/>
        <a:p>
          <a:endParaRPr lang="en-US"/>
        </a:p>
      </dgm:t>
    </dgm:pt>
    <dgm:pt modelId="{BE505118-7905-427B-A97E-28ECF0552D1D}">
      <dgm:prSet phldrT="[Text]"/>
      <dgm:spPr/>
      <dgm:t>
        <a:bodyPr/>
        <a:lstStyle/>
        <a:p>
          <a:r>
            <a:rPr lang="en-US" dirty="0"/>
            <a:t>Diversity Education Team</a:t>
          </a:r>
        </a:p>
      </dgm:t>
    </dgm:pt>
    <dgm:pt modelId="{E1D5F21D-BB9F-4029-B550-921E881335B7}" type="parTrans" cxnId="{184FE735-88CE-4956-8F8C-9F2493B6FEF6}">
      <dgm:prSet/>
      <dgm:spPr/>
      <dgm:t>
        <a:bodyPr/>
        <a:lstStyle/>
        <a:p>
          <a:endParaRPr lang="en-US"/>
        </a:p>
      </dgm:t>
    </dgm:pt>
    <dgm:pt modelId="{61CD64FE-40D3-4020-B219-6A2F716E005D}" type="sibTrans" cxnId="{184FE735-88CE-4956-8F8C-9F2493B6FEF6}">
      <dgm:prSet/>
      <dgm:spPr/>
      <dgm:t>
        <a:bodyPr/>
        <a:lstStyle/>
        <a:p>
          <a:endParaRPr lang="en-US"/>
        </a:p>
      </dgm:t>
    </dgm:pt>
    <dgm:pt modelId="{81AC9FA4-9D5B-4647-B6D6-D5F0C85BCF09}">
      <dgm:prSet phldrT="[Text]"/>
      <dgm:spPr>
        <a:ln>
          <a:noFill/>
        </a:ln>
      </dgm:spPr>
      <dgm:t>
        <a:bodyPr/>
        <a:lstStyle/>
        <a:p>
          <a:r>
            <a:rPr lang="en-US" i="1" dirty="0" smtClean="0"/>
            <a:t> Plan/implement D&amp;I activities</a:t>
          </a:r>
          <a:endParaRPr lang="en-US"/>
        </a:p>
      </dgm:t>
    </dgm:pt>
    <dgm:pt modelId="{FA0D6806-F34D-4BE8-BFD4-ABF498DA4B7C}" type="parTrans" cxnId="{F967F261-237C-4EEE-9083-1A5B83248D64}">
      <dgm:prSet/>
      <dgm:spPr/>
      <dgm:t>
        <a:bodyPr/>
        <a:lstStyle/>
        <a:p>
          <a:endParaRPr lang="en-US"/>
        </a:p>
      </dgm:t>
    </dgm:pt>
    <dgm:pt modelId="{A81CC12E-9CF3-4A17-8D4B-E47C8E26EDBD}" type="sibTrans" cxnId="{F967F261-237C-4EEE-9083-1A5B83248D64}">
      <dgm:prSet/>
      <dgm:spPr/>
      <dgm:t>
        <a:bodyPr/>
        <a:lstStyle/>
        <a:p>
          <a:endParaRPr lang="en-US"/>
        </a:p>
      </dgm:t>
    </dgm:pt>
    <dgm:pt modelId="{3CD4FDDA-92BE-41A0-A486-8700482BBA03}">
      <dgm:prSet/>
      <dgm:spPr>
        <a:ln>
          <a:noFill/>
        </a:ln>
      </dgm:spPr>
      <dgm:t>
        <a:bodyPr/>
        <a:lstStyle/>
        <a:p>
          <a:r>
            <a:rPr lang="en-US" i="1" dirty="0" smtClean="0"/>
            <a:t> Hold DHS accountable for Action Plan completion</a:t>
          </a:r>
          <a:endParaRPr lang="en-US" i="1" dirty="0"/>
        </a:p>
      </dgm:t>
    </dgm:pt>
    <dgm:pt modelId="{8B7EB6A6-4F9F-4036-9EA0-6D7CB31E05C8}" type="parTrans" cxnId="{B975CCAD-4CC1-4C51-B24F-025F94442BA1}">
      <dgm:prSet/>
      <dgm:spPr/>
      <dgm:t>
        <a:bodyPr/>
        <a:lstStyle/>
        <a:p>
          <a:endParaRPr lang="en-US"/>
        </a:p>
      </dgm:t>
    </dgm:pt>
    <dgm:pt modelId="{398B2909-E956-42C4-B499-38B5943DC849}" type="sibTrans" cxnId="{B975CCAD-4CC1-4C51-B24F-025F94442BA1}">
      <dgm:prSet/>
      <dgm:spPr/>
      <dgm:t>
        <a:bodyPr/>
        <a:lstStyle/>
        <a:p>
          <a:endParaRPr lang="en-US"/>
        </a:p>
      </dgm:t>
    </dgm:pt>
    <dgm:pt modelId="{254AC543-9324-44C6-9715-0335FE81B746}">
      <dgm:prSet/>
      <dgm:spPr>
        <a:ln>
          <a:noFill/>
        </a:ln>
      </dgm:spPr>
      <dgm:t>
        <a:bodyPr/>
        <a:lstStyle/>
        <a:p>
          <a:r>
            <a:rPr lang="en-US" i="1" dirty="0" smtClean="0"/>
            <a:t> Align goals w/Annual Equity Report</a:t>
          </a:r>
        </a:p>
      </dgm:t>
    </dgm:pt>
    <dgm:pt modelId="{9BDFA68E-359F-4477-967D-A339C9C1E028}" type="parTrans" cxnId="{131230CF-E1B3-4133-8FF8-946A2A56C63A}">
      <dgm:prSet/>
      <dgm:spPr/>
      <dgm:t>
        <a:bodyPr/>
        <a:lstStyle/>
        <a:p>
          <a:endParaRPr lang="en-US"/>
        </a:p>
      </dgm:t>
    </dgm:pt>
    <dgm:pt modelId="{4EFF216B-64B9-4E30-8AD9-C5D1999096E9}" type="sibTrans" cxnId="{131230CF-E1B3-4133-8FF8-946A2A56C63A}">
      <dgm:prSet/>
      <dgm:spPr/>
      <dgm:t>
        <a:bodyPr/>
        <a:lstStyle/>
        <a:p>
          <a:endParaRPr lang="en-US"/>
        </a:p>
      </dgm:t>
    </dgm:pt>
    <dgm:pt modelId="{D219552B-8A3D-45DD-9D5E-D11989C505E9}">
      <dgm:prSet/>
      <dgm:spPr>
        <a:ln>
          <a:noFill/>
        </a:ln>
      </dgm:spPr>
      <dgm:t>
        <a:bodyPr/>
        <a:lstStyle/>
        <a:p>
          <a:r>
            <a:rPr lang="en-US" i="1" dirty="0" smtClean="0"/>
            <a:t> Provide support for DET &amp; ERGs</a:t>
          </a:r>
        </a:p>
      </dgm:t>
    </dgm:pt>
    <dgm:pt modelId="{DAD00099-36DE-4CAE-924E-6948CD34B3CC}" type="parTrans" cxnId="{DFE5A613-854A-4BB8-9F3C-0612F2BE0672}">
      <dgm:prSet/>
      <dgm:spPr/>
      <dgm:t>
        <a:bodyPr/>
        <a:lstStyle/>
        <a:p>
          <a:endParaRPr lang="en-US"/>
        </a:p>
      </dgm:t>
    </dgm:pt>
    <dgm:pt modelId="{DF034649-6EF2-466F-8DB9-EE1065CE0B9D}" type="sibTrans" cxnId="{DFE5A613-854A-4BB8-9F3C-0612F2BE0672}">
      <dgm:prSet/>
      <dgm:spPr/>
      <dgm:t>
        <a:bodyPr/>
        <a:lstStyle/>
        <a:p>
          <a:endParaRPr lang="en-US"/>
        </a:p>
      </dgm:t>
    </dgm:pt>
    <dgm:pt modelId="{01C6B07B-BD82-47A5-96A2-3DC03562B29E}">
      <dgm:prSet/>
      <dgm:spPr>
        <a:ln>
          <a:noFill/>
        </a:ln>
      </dgm:spPr>
      <dgm:t>
        <a:bodyPr/>
        <a:lstStyle/>
        <a:p>
          <a:r>
            <a:rPr lang="en-US" i="1" dirty="0" smtClean="0"/>
            <a:t> Collaborate with DHS groups to provide trainings, activities &amp; education</a:t>
          </a:r>
        </a:p>
      </dgm:t>
    </dgm:pt>
    <dgm:pt modelId="{632644F4-EDC4-409A-A7DB-6A93F7348684}" type="parTrans" cxnId="{E85C4329-F7E1-4BC6-AE9E-788DEF0F5081}">
      <dgm:prSet/>
      <dgm:spPr/>
      <dgm:t>
        <a:bodyPr/>
        <a:lstStyle/>
        <a:p>
          <a:endParaRPr lang="en-US"/>
        </a:p>
      </dgm:t>
    </dgm:pt>
    <dgm:pt modelId="{A7B48913-84CF-483C-94ED-8FF0DF4013CA}" type="sibTrans" cxnId="{E85C4329-F7E1-4BC6-AE9E-788DEF0F5081}">
      <dgm:prSet/>
      <dgm:spPr/>
      <dgm:t>
        <a:bodyPr/>
        <a:lstStyle/>
        <a:p>
          <a:endParaRPr lang="en-US"/>
        </a:p>
      </dgm:t>
    </dgm:pt>
    <dgm:pt modelId="{C3B6ED12-BB23-43E8-AAB2-D8C73C4103F4}">
      <dgm:prSet/>
      <dgm:spPr>
        <a:ln>
          <a:noFill/>
        </a:ln>
      </dgm:spPr>
      <dgm:t>
        <a:bodyPr/>
        <a:lstStyle/>
        <a:p>
          <a:r>
            <a:rPr lang="en-US" i="1" dirty="0" smtClean="0"/>
            <a:t> Make recommendations </a:t>
          </a:r>
          <a:endParaRPr lang="en-US" i="1" dirty="0"/>
        </a:p>
      </dgm:t>
    </dgm:pt>
    <dgm:pt modelId="{55E563E2-E258-4684-8154-9601D70D631D}" type="parTrans" cxnId="{9BB3C391-2C71-482E-BF84-181DC9EE28EC}">
      <dgm:prSet/>
      <dgm:spPr/>
      <dgm:t>
        <a:bodyPr/>
        <a:lstStyle/>
        <a:p>
          <a:endParaRPr lang="en-US"/>
        </a:p>
      </dgm:t>
    </dgm:pt>
    <dgm:pt modelId="{C80ABC28-B1E5-4D30-B429-57391DDF6228}" type="sibTrans" cxnId="{9BB3C391-2C71-482E-BF84-181DC9EE28EC}">
      <dgm:prSet/>
      <dgm:spPr/>
      <dgm:t>
        <a:bodyPr/>
        <a:lstStyle/>
        <a:p>
          <a:endParaRPr lang="en-US"/>
        </a:p>
      </dgm:t>
    </dgm:pt>
    <dgm:pt modelId="{A741BEA2-2C31-4B7E-919E-189F21E1711B}">
      <dgm:prSet/>
      <dgm:spPr>
        <a:ln>
          <a:noFill/>
        </a:ln>
      </dgm:spPr>
      <dgm:t>
        <a:bodyPr/>
        <a:lstStyle/>
        <a:p>
          <a:r>
            <a:rPr lang="en-US" i="1" dirty="0" smtClean="0">
              <a:ln>
                <a:noFill/>
              </a:ln>
            </a:rPr>
            <a:t> Employee support</a:t>
          </a:r>
        </a:p>
      </dgm:t>
    </dgm:pt>
    <dgm:pt modelId="{D4333B71-C14D-455B-B9E0-1A68EF899D8D}" type="parTrans" cxnId="{BC50BAE4-C73D-4DE3-AC37-A960B31C6BDB}">
      <dgm:prSet/>
      <dgm:spPr/>
      <dgm:t>
        <a:bodyPr/>
        <a:lstStyle/>
        <a:p>
          <a:endParaRPr lang="en-US"/>
        </a:p>
      </dgm:t>
    </dgm:pt>
    <dgm:pt modelId="{AFD2805B-0A69-41B3-A564-71D39428BB4C}" type="sibTrans" cxnId="{BC50BAE4-C73D-4DE3-AC37-A960B31C6BDB}">
      <dgm:prSet/>
      <dgm:spPr/>
      <dgm:t>
        <a:bodyPr/>
        <a:lstStyle/>
        <a:p>
          <a:endParaRPr lang="en-US"/>
        </a:p>
      </dgm:t>
    </dgm:pt>
    <dgm:pt modelId="{5C2596BE-E171-4633-9C92-2F028D723828}">
      <dgm:prSet/>
      <dgm:spPr>
        <a:ln>
          <a:noFill/>
        </a:ln>
      </dgm:spPr>
      <dgm:t>
        <a:bodyPr/>
        <a:lstStyle/>
        <a:p>
          <a:r>
            <a:rPr lang="en-US" i="1" dirty="0" smtClean="0">
              <a:ln>
                <a:noFill/>
              </a:ln>
            </a:rPr>
            <a:t> Address specific topics/issues</a:t>
          </a:r>
          <a:endParaRPr lang="en-US" i="1" dirty="0">
            <a:ln>
              <a:noFill/>
            </a:ln>
          </a:endParaRPr>
        </a:p>
      </dgm:t>
    </dgm:pt>
    <dgm:pt modelId="{963E08DB-E93A-4749-B549-BDEBC36C1EF0}" type="parTrans" cxnId="{66DA0623-7648-4FE3-A9AA-497AA63C93FE}">
      <dgm:prSet/>
      <dgm:spPr/>
      <dgm:t>
        <a:bodyPr/>
        <a:lstStyle/>
        <a:p>
          <a:endParaRPr lang="en-US"/>
        </a:p>
      </dgm:t>
    </dgm:pt>
    <dgm:pt modelId="{196B93FD-4F8A-47AD-A0FB-BDF6D75A21D3}" type="sibTrans" cxnId="{66DA0623-7648-4FE3-A9AA-497AA63C93FE}">
      <dgm:prSet/>
      <dgm:spPr/>
      <dgm:t>
        <a:bodyPr/>
        <a:lstStyle/>
        <a:p>
          <a:endParaRPr lang="en-US"/>
        </a:p>
      </dgm:t>
    </dgm:pt>
    <dgm:pt modelId="{0567BE0C-3D88-4A3D-A448-B205E09AF2FC}" type="pres">
      <dgm:prSet presAssocID="{399D8DFC-4949-4E02-A890-5614107B723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CF7CEF-A252-480D-98D2-53446165FC9C}" type="pres">
      <dgm:prSet presAssocID="{399D8DFC-4949-4E02-A890-5614107B7232}" presName="children" presStyleCnt="0"/>
      <dgm:spPr/>
    </dgm:pt>
    <dgm:pt modelId="{19285384-BF42-454A-9840-B3D583A3A0D5}" type="pres">
      <dgm:prSet presAssocID="{399D8DFC-4949-4E02-A890-5614107B7232}" presName="child1group" presStyleCnt="0"/>
      <dgm:spPr/>
    </dgm:pt>
    <dgm:pt modelId="{FDFA4279-FF8A-47FC-9E7D-5435B0903FE0}" type="pres">
      <dgm:prSet presAssocID="{399D8DFC-4949-4E02-A890-5614107B7232}" presName="child1" presStyleLbl="bgAcc1" presStyleIdx="0" presStyleCnt="4"/>
      <dgm:spPr/>
      <dgm:t>
        <a:bodyPr/>
        <a:lstStyle/>
        <a:p>
          <a:endParaRPr lang="en-US"/>
        </a:p>
      </dgm:t>
    </dgm:pt>
    <dgm:pt modelId="{71A5D3B4-C9A6-41B6-96B8-E51EFC07CD88}" type="pres">
      <dgm:prSet presAssocID="{399D8DFC-4949-4E02-A890-5614107B723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06389-D355-474A-863C-B9F6A082529F}" type="pres">
      <dgm:prSet presAssocID="{399D8DFC-4949-4E02-A890-5614107B7232}" presName="child2group" presStyleCnt="0"/>
      <dgm:spPr/>
    </dgm:pt>
    <dgm:pt modelId="{C17A284A-CE02-4775-B93A-A47C8D9F7B0D}" type="pres">
      <dgm:prSet presAssocID="{399D8DFC-4949-4E02-A890-5614107B7232}" presName="child2" presStyleLbl="bgAcc1" presStyleIdx="1" presStyleCnt="4"/>
      <dgm:spPr/>
      <dgm:t>
        <a:bodyPr/>
        <a:lstStyle/>
        <a:p>
          <a:endParaRPr lang="en-US"/>
        </a:p>
      </dgm:t>
    </dgm:pt>
    <dgm:pt modelId="{9975AC4E-E559-4B88-9205-EF269C519F0A}" type="pres">
      <dgm:prSet presAssocID="{399D8DFC-4949-4E02-A890-5614107B723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D49E5-3010-4F01-8A4E-58D7D8B174A6}" type="pres">
      <dgm:prSet presAssocID="{399D8DFC-4949-4E02-A890-5614107B7232}" presName="child3group" presStyleCnt="0"/>
      <dgm:spPr/>
    </dgm:pt>
    <dgm:pt modelId="{B055F68D-F134-479D-94DE-D47E5AF6FD12}" type="pres">
      <dgm:prSet presAssocID="{399D8DFC-4949-4E02-A890-5614107B7232}" presName="child3" presStyleLbl="bgAcc1" presStyleIdx="2" presStyleCnt="4" custScaleX="79809" custLinFactNeighborX="5258" custLinFactNeighborY="-507"/>
      <dgm:spPr/>
      <dgm:t>
        <a:bodyPr/>
        <a:lstStyle/>
        <a:p>
          <a:endParaRPr lang="en-US"/>
        </a:p>
      </dgm:t>
    </dgm:pt>
    <dgm:pt modelId="{BB1D8F9E-D80C-4676-9183-19FF302CE0BB}" type="pres">
      <dgm:prSet presAssocID="{399D8DFC-4949-4E02-A890-5614107B723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69C79-5120-4066-B9D2-A574453E3FB0}" type="pres">
      <dgm:prSet presAssocID="{399D8DFC-4949-4E02-A890-5614107B7232}" presName="child4group" presStyleCnt="0"/>
      <dgm:spPr/>
    </dgm:pt>
    <dgm:pt modelId="{056E6152-2A7C-4118-B3CD-CC533749BDD6}" type="pres">
      <dgm:prSet presAssocID="{399D8DFC-4949-4E02-A890-5614107B7232}" presName="child4" presStyleLbl="bgAcc1" presStyleIdx="3" presStyleCnt="4"/>
      <dgm:spPr/>
      <dgm:t>
        <a:bodyPr/>
        <a:lstStyle/>
        <a:p>
          <a:endParaRPr lang="en-US"/>
        </a:p>
      </dgm:t>
    </dgm:pt>
    <dgm:pt modelId="{1CC87369-9A29-4AA1-9B92-E5D9927A57B7}" type="pres">
      <dgm:prSet presAssocID="{399D8DFC-4949-4E02-A890-5614107B723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5B116-85E4-45CE-9C15-01CA45DDB5F8}" type="pres">
      <dgm:prSet presAssocID="{399D8DFC-4949-4E02-A890-5614107B7232}" presName="childPlaceholder" presStyleCnt="0"/>
      <dgm:spPr/>
    </dgm:pt>
    <dgm:pt modelId="{1CE82F71-CAD1-4E37-85E5-FE44B7F9204A}" type="pres">
      <dgm:prSet presAssocID="{399D8DFC-4949-4E02-A890-5614107B7232}" presName="circle" presStyleCnt="0"/>
      <dgm:spPr/>
    </dgm:pt>
    <dgm:pt modelId="{F2790AB4-B066-449A-8548-A88881804BCE}" type="pres">
      <dgm:prSet presAssocID="{399D8DFC-4949-4E02-A890-5614107B723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269049-71D6-4262-9149-690DF9C52FA0}" type="pres">
      <dgm:prSet presAssocID="{399D8DFC-4949-4E02-A890-5614107B723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66AFB-93DE-4169-B478-3DDF5B535549}" type="pres">
      <dgm:prSet presAssocID="{399D8DFC-4949-4E02-A890-5614107B723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70D78-AD26-4132-BDCD-90F2F10C88F6}" type="pres">
      <dgm:prSet presAssocID="{399D8DFC-4949-4E02-A890-5614107B723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44C31-742D-4FA4-85AF-FBA278A3CC06}" type="pres">
      <dgm:prSet presAssocID="{399D8DFC-4949-4E02-A890-5614107B7232}" presName="quadrantPlaceholder" presStyleCnt="0"/>
      <dgm:spPr/>
    </dgm:pt>
    <dgm:pt modelId="{5708B9DC-9DC1-47C2-A965-62DAC381F240}" type="pres">
      <dgm:prSet presAssocID="{399D8DFC-4949-4E02-A890-5614107B7232}" presName="center1" presStyleLbl="fgShp" presStyleIdx="0" presStyleCnt="2"/>
      <dgm:spPr/>
    </dgm:pt>
    <dgm:pt modelId="{246C06EA-3246-4FFE-A46A-E76BB45FB0C6}" type="pres">
      <dgm:prSet presAssocID="{399D8DFC-4949-4E02-A890-5614107B7232}" presName="center2" presStyleLbl="fgShp" presStyleIdx="1" presStyleCnt="2"/>
      <dgm:spPr/>
    </dgm:pt>
  </dgm:ptLst>
  <dgm:cxnLst>
    <dgm:cxn modelId="{1D60E59F-31C0-4228-99A6-C53A7BF19614}" srcId="{B204C56B-8E67-419F-A655-F4B8FABC8627}" destId="{D487C133-0CF4-428B-970E-1FB1FADCAF60}" srcOrd="0" destOrd="0" parTransId="{7BA33013-704E-4987-905B-DF273452F2AB}" sibTransId="{A02EA2CF-7DF8-4D32-B1CA-3D95376D97EE}"/>
    <dgm:cxn modelId="{F967F261-237C-4EEE-9083-1A5B83248D64}" srcId="{BE505118-7905-427B-A97E-28ECF0552D1D}" destId="{81AC9FA4-9D5B-4647-B6D6-D5F0C85BCF09}" srcOrd="0" destOrd="0" parTransId="{FA0D6806-F34D-4BE8-BFD4-ABF498DA4B7C}" sibTransId="{A81CC12E-9CF3-4A17-8D4B-E47C8E26EDBD}"/>
    <dgm:cxn modelId="{19AEB1CA-B378-4456-A587-C9B68761F626}" type="presOf" srcId="{B204C56B-8E67-419F-A655-F4B8FABC8627}" destId="{72166AFB-93DE-4169-B478-3DDF5B535549}" srcOrd="0" destOrd="0" presId="urn:microsoft.com/office/officeart/2005/8/layout/cycle4"/>
    <dgm:cxn modelId="{B975CCAD-4CC1-4C51-B24F-025F94442BA1}" srcId="{A0EC5E11-B271-4074-9839-1412C2A873EF}" destId="{3CD4FDDA-92BE-41A0-A486-8700482BBA03}" srcOrd="1" destOrd="0" parTransId="{8B7EB6A6-4F9F-4036-9EA0-6D7CB31E05C8}" sibTransId="{398B2909-E956-42C4-B499-38B5943DC849}"/>
    <dgm:cxn modelId="{9BB3C391-2C71-482E-BF84-181DC9EE28EC}" srcId="{BE505118-7905-427B-A97E-28ECF0552D1D}" destId="{C3B6ED12-BB23-43E8-AAB2-D8C73C4103F4}" srcOrd="2" destOrd="0" parTransId="{55E563E2-E258-4684-8154-9601D70D631D}" sibTransId="{C80ABC28-B1E5-4D30-B429-57391DDF6228}"/>
    <dgm:cxn modelId="{AE2191B4-2E93-480C-A48D-EC351C180C60}" type="presOf" srcId="{A0EC5E11-B271-4074-9839-1412C2A873EF}" destId="{F2790AB4-B066-449A-8548-A88881804BCE}" srcOrd="0" destOrd="0" presId="urn:microsoft.com/office/officeart/2005/8/layout/cycle4"/>
    <dgm:cxn modelId="{4507EE36-5051-40B9-85A2-E922262AAC90}" type="presOf" srcId="{399D8DFC-4949-4E02-A890-5614107B7232}" destId="{0567BE0C-3D88-4A3D-A448-B205E09AF2FC}" srcOrd="0" destOrd="0" presId="urn:microsoft.com/office/officeart/2005/8/layout/cycle4"/>
    <dgm:cxn modelId="{DAD18F7C-3B44-4102-B4B0-70E87545F37A}" type="presOf" srcId="{A741BEA2-2C31-4B7E-919E-189F21E1711B}" destId="{B055F68D-F134-479D-94DE-D47E5AF6FD12}" srcOrd="0" destOrd="1" presId="urn:microsoft.com/office/officeart/2005/8/layout/cycle4"/>
    <dgm:cxn modelId="{EE3900DE-F8CE-4049-9E77-47FB6960126A}" srcId="{A0EC5E11-B271-4074-9839-1412C2A873EF}" destId="{FA817142-F617-4B7A-8D9D-6C4C8DC8CD61}" srcOrd="0" destOrd="0" parTransId="{F7F5ABDC-C5E9-4183-A3B6-E6D8B58FE5E0}" sibTransId="{9ED02C89-29A5-4D2D-90FF-DD09B64FBF3F}"/>
    <dgm:cxn modelId="{DDBC44AC-12F3-4EAC-8D61-1C23E8999598}" srcId="{399D8DFC-4949-4E02-A890-5614107B7232}" destId="{8B209FFB-0262-4FF7-AD04-214679D7C6F5}" srcOrd="1" destOrd="0" parTransId="{76940DD3-F189-47FA-90F9-B5609C5427B3}" sibTransId="{2E88C839-435F-441D-B415-EDD4A6CF3AEE}"/>
    <dgm:cxn modelId="{4DE5D14B-11D4-4F65-91CD-FF077187241A}" srcId="{399D8DFC-4949-4E02-A890-5614107B7232}" destId="{B204C56B-8E67-419F-A655-F4B8FABC8627}" srcOrd="2" destOrd="0" parTransId="{4C0F4C96-E255-4913-8010-47757B62FF89}" sibTransId="{57589CFC-6809-4A6D-A49D-9D6E8A8C2720}"/>
    <dgm:cxn modelId="{DFE5A613-854A-4BB8-9F3C-0612F2BE0672}" srcId="{8B209FFB-0262-4FF7-AD04-214679D7C6F5}" destId="{D219552B-8A3D-45DD-9D5E-D11989C505E9}" srcOrd="2" destOrd="0" parTransId="{DAD00099-36DE-4CAE-924E-6948CD34B3CC}" sibTransId="{DF034649-6EF2-466F-8DB9-EE1065CE0B9D}"/>
    <dgm:cxn modelId="{D229746F-3275-42F1-9CE4-68159AFAD937}" type="presOf" srcId="{FA817142-F617-4B7A-8D9D-6C4C8DC8CD61}" destId="{71A5D3B4-C9A6-41B6-96B8-E51EFC07CD88}" srcOrd="1" destOrd="0" presId="urn:microsoft.com/office/officeart/2005/8/layout/cycle4"/>
    <dgm:cxn modelId="{E9B95807-5683-4BD0-B917-64C1A4197A29}" type="presOf" srcId="{ED8C0C80-54EE-498C-B475-0E0FA4CE499C}" destId="{C17A284A-CE02-4775-B93A-A47C8D9F7B0D}" srcOrd="0" destOrd="0" presId="urn:microsoft.com/office/officeart/2005/8/layout/cycle4"/>
    <dgm:cxn modelId="{E7A03368-F4EE-4911-AFE1-AF3A8F0ABA82}" srcId="{399D8DFC-4949-4E02-A890-5614107B7232}" destId="{A0EC5E11-B271-4074-9839-1412C2A873EF}" srcOrd="0" destOrd="0" parTransId="{A1F058BE-610D-40BC-B267-181864A727DC}" sibTransId="{3F8392D6-7B55-496F-B267-383ADB963C6F}"/>
    <dgm:cxn modelId="{184FE735-88CE-4956-8F8C-9F2493B6FEF6}" srcId="{399D8DFC-4949-4E02-A890-5614107B7232}" destId="{BE505118-7905-427B-A97E-28ECF0552D1D}" srcOrd="3" destOrd="0" parTransId="{E1D5F21D-BB9F-4029-B550-921E881335B7}" sibTransId="{61CD64FE-40D3-4020-B219-6A2F716E005D}"/>
    <dgm:cxn modelId="{E85C4329-F7E1-4BC6-AE9E-788DEF0F5081}" srcId="{BE505118-7905-427B-A97E-28ECF0552D1D}" destId="{01C6B07B-BD82-47A5-96A2-3DC03562B29E}" srcOrd="1" destOrd="0" parTransId="{632644F4-EDC4-409A-A7DB-6A93F7348684}" sibTransId="{A7B48913-84CF-483C-94ED-8FF0DF4013CA}"/>
    <dgm:cxn modelId="{9253E240-9341-43CD-8681-529AD82E9DA3}" type="presOf" srcId="{FA817142-F617-4B7A-8D9D-6C4C8DC8CD61}" destId="{FDFA4279-FF8A-47FC-9E7D-5435B0903FE0}" srcOrd="0" destOrd="0" presId="urn:microsoft.com/office/officeart/2005/8/layout/cycle4"/>
    <dgm:cxn modelId="{49754487-D75D-49D3-9425-ED66CD0DAEB9}" type="presOf" srcId="{ED8C0C80-54EE-498C-B475-0E0FA4CE499C}" destId="{9975AC4E-E559-4B88-9205-EF269C519F0A}" srcOrd="1" destOrd="0" presId="urn:microsoft.com/office/officeart/2005/8/layout/cycle4"/>
    <dgm:cxn modelId="{2DECBDB0-C0ED-460E-994F-7D1ACCAF2C83}" type="presOf" srcId="{D487C133-0CF4-428B-970E-1FB1FADCAF60}" destId="{B055F68D-F134-479D-94DE-D47E5AF6FD12}" srcOrd="0" destOrd="0" presId="urn:microsoft.com/office/officeart/2005/8/layout/cycle4"/>
    <dgm:cxn modelId="{ABB11F19-0BF3-4C0E-B381-707026CF238B}" type="presOf" srcId="{8B209FFB-0262-4FF7-AD04-214679D7C6F5}" destId="{7B269049-71D6-4262-9149-690DF9C52FA0}" srcOrd="0" destOrd="0" presId="urn:microsoft.com/office/officeart/2005/8/layout/cycle4"/>
    <dgm:cxn modelId="{0077029B-7AE2-4AD5-B990-4C9F66C03CDC}" type="presOf" srcId="{5C2596BE-E171-4633-9C92-2F028D723828}" destId="{BB1D8F9E-D80C-4676-9183-19FF302CE0BB}" srcOrd="1" destOrd="2" presId="urn:microsoft.com/office/officeart/2005/8/layout/cycle4"/>
    <dgm:cxn modelId="{FC080A6F-1528-441F-A373-F3E7FC3B3DB5}" type="presOf" srcId="{A741BEA2-2C31-4B7E-919E-189F21E1711B}" destId="{BB1D8F9E-D80C-4676-9183-19FF302CE0BB}" srcOrd="1" destOrd="1" presId="urn:microsoft.com/office/officeart/2005/8/layout/cycle4"/>
    <dgm:cxn modelId="{0103085A-9101-438D-BD5E-01120A591C6C}" type="presOf" srcId="{254AC543-9324-44C6-9715-0335FE81B746}" destId="{C17A284A-CE02-4775-B93A-A47C8D9F7B0D}" srcOrd="0" destOrd="1" presId="urn:microsoft.com/office/officeart/2005/8/layout/cycle4"/>
    <dgm:cxn modelId="{131230CF-E1B3-4133-8FF8-946A2A56C63A}" srcId="{8B209FFB-0262-4FF7-AD04-214679D7C6F5}" destId="{254AC543-9324-44C6-9715-0335FE81B746}" srcOrd="1" destOrd="0" parTransId="{9BDFA68E-359F-4477-967D-A339C9C1E028}" sibTransId="{4EFF216B-64B9-4E30-8AD9-C5D1999096E9}"/>
    <dgm:cxn modelId="{C39A5FEA-7C4D-468E-8E89-70379285D0E0}" type="presOf" srcId="{01C6B07B-BD82-47A5-96A2-3DC03562B29E}" destId="{056E6152-2A7C-4118-B3CD-CC533749BDD6}" srcOrd="0" destOrd="1" presId="urn:microsoft.com/office/officeart/2005/8/layout/cycle4"/>
    <dgm:cxn modelId="{D8933DF5-56B3-40B5-A045-A43601169B2C}" type="presOf" srcId="{81AC9FA4-9D5B-4647-B6D6-D5F0C85BCF09}" destId="{056E6152-2A7C-4118-B3CD-CC533749BDD6}" srcOrd="0" destOrd="0" presId="urn:microsoft.com/office/officeart/2005/8/layout/cycle4"/>
    <dgm:cxn modelId="{D1404388-756D-44EC-BF93-2297A6B1E6D5}" type="presOf" srcId="{3CD4FDDA-92BE-41A0-A486-8700482BBA03}" destId="{FDFA4279-FF8A-47FC-9E7D-5435B0903FE0}" srcOrd="0" destOrd="1" presId="urn:microsoft.com/office/officeart/2005/8/layout/cycle4"/>
    <dgm:cxn modelId="{E820FF43-7E17-408B-AC93-F61F97EF1678}" type="presOf" srcId="{C3B6ED12-BB23-43E8-AAB2-D8C73C4103F4}" destId="{056E6152-2A7C-4118-B3CD-CC533749BDD6}" srcOrd="0" destOrd="2" presId="urn:microsoft.com/office/officeart/2005/8/layout/cycle4"/>
    <dgm:cxn modelId="{CF53A0EB-8131-455B-80D8-C8A6D505EB69}" type="presOf" srcId="{254AC543-9324-44C6-9715-0335FE81B746}" destId="{9975AC4E-E559-4B88-9205-EF269C519F0A}" srcOrd="1" destOrd="1" presId="urn:microsoft.com/office/officeart/2005/8/layout/cycle4"/>
    <dgm:cxn modelId="{E1BCA5B3-B3D2-4A23-A665-2662BABB1454}" type="presOf" srcId="{3CD4FDDA-92BE-41A0-A486-8700482BBA03}" destId="{71A5D3B4-C9A6-41B6-96B8-E51EFC07CD88}" srcOrd="1" destOrd="1" presId="urn:microsoft.com/office/officeart/2005/8/layout/cycle4"/>
    <dgm:cxn modelId="{1A5EDD08-3221-49FF-A92F-8D0372293E7E}" type="presOf" srcId="{C3B6ED12-BB23-43E8-AAB2-D8C73C4103F4}" destId="{1CC87369-9A29-4AA1-9B92-E5D9927A57B7}" srcOrd="1" destOrd="2" presId="urn:microsoft.com/office/officeart/2005/8/layout/cycle4"/>
    <dgm:cxn modelId="{5365ED44-D6B6-497F-949D-483FB3595B48}" type="presOf" srcId="{D487C133-0CF4-428B-970E-1FB1FADCAF60}" destId="{BB1D8F9E-D80C-4676-9183-19FF302CE0BB}" srcOrd="1" destOrd="0" presId="urn:microsoft.com/office/officeart/2005/8/layout/cycle4"/>
    <dgm:cxn modelId="{F18E24FC-852B-4C2A-A55C-DEA022EB379A}" srcId="{8B209FFB-0262-4FF7-AD04-214679D7C6F5}" destId="{ED8C0C80-54EE-498C-B475-0E0FA4CE499C}" srcOrd="0" destOrd="0" parTransId="{838F3181-252D-4706-ADA9-2BE1251B3CE6}" sibTransId="{4DD42312-DA02-40B6-8038-209C059E47D0}"/>
    <dgm:cxn modelId="{D481CD0F-048B-4063-A448-5C1EFE907F19}" type="presOf" srcId="{D219552B-8A3D-45DD-9D5E-D11989C505E9}" destId="{9975AC4E-E559-4B88-9205-EF269C519F0A}" srcOrd="1" destOrd="2" presId="urn:microsoft.com/office/officeart/2005/8/layout/cycle4"/>
    <dgm:cxn modelId="{66DA0623-7648-4FE3-A9AA-497AA63C93FE}" srcId="{B204C56B-8E67-419F-A655-F4B8FABC8627}" destId="{5C2596BE-E171-4633-9C92-2F028D723828}" srcOrd="2" destOrd="0" parTransId="{963E08DB-E93A-4749-B549-BDEBC36C1EF0}" sibTransId="{196B93FD-4F8A-47AD-A0FB-BDF6D75A21D3}"/>
    <dgm:cxn modelId="{BA96D4A2-BD8C-40EA-992C-704F8001CC3B}" type="presOf" srcId="{BE505118-7905-427B-A97E-28ECF0552D1D}" destId="{84E70D78-AD26-4132-BDCD-90F2F10C88F6}" srcOrd="0" destOrd="0" presId="urn:microsoft.com/office/officeart/2005/8/layout/cycle4"/>
    <dgm:cxn modelId="{E4ED6777-5780-49F0-9BD8-CF174D51530E}" type="presOf" srcId="{D219552B-8A3D-45DD-9D5E-D11989C505E9}" destId="{C17A284A-CE02-4775-B93A-A47C8D9F7B0D}" srcOrd="0" destOrd="2" presId="urn:microsoft.com/office/officeart/2005/8/layout/cycle4"/>
    <dgm:cxn modelId="{BC50BAE4-C73D-4DE3-AC37-A960B31C6BDB}" srcId="{B204C56B-8E67-419F-A655-F4B8FABC8627}" destId="{A741BEA2-2C31-4B7E-919E-189F21E1711B}" srcOrd="1" destOrd="0" parTransId="{D4333B71-C14D-455B-B9E0-1A68EF899D8D}" sibTransId="{AFD2805B-0A69-41B3-A564-71D39428BB4C}"/>
    <dgm:cxn modelId="{5602123F-4148-4E5B-AD29-4D0633D7C664}" type="presOf" srcId="{5C2596BE-E171-4633-9C92-2F028D723828}" destId="{B055F68D-F134-479D-94DE-D47E5AF6FD12}" srcOrd="0" destOrd="2" presId="urn:microsoft.com/office/officeart/2005/8/layout/cycle4"/>
    <dgm:cxn modelId="{B9E7EBF8-19E3-4AB0-ADC7-5CF9FF5FCE74}" type="presOf" srcId="{01C6B07B-BD82-47A5-96A2-3DC03562B29E}" destId="{1CC87369-9A29-4AA1-9B92-E5D9927A57B7}" srcOrd="1" destOrd="1" presId="urn:microsoft.com/office/officeart/2005/8/layout/cycle4"/>
    <dgm:cxn modelId="{84F43716-DA35-44B8-BC7A-61611089C85F}" type="presOf" srcId="{81AC9FA4-9D5B-4647-B6D6-D5F0C85BCF09}" destId="{1CC87369-9A29-4AA1-9B92-E5D9927A57B7}" srcOrd="1" destOrd="0" presId="urn:microsoft.com/office/officeart/2005/8/layout/cycle4"/>
    <dgm:cxn modelId="{81893B7B-7C69-49CD-B67E-8AD3535FE5AC}" type="presParOf" srcId="{0567BE0C-3D88-4A3D-A448-B205E09AF2FC}" destId="{33CF7CEF-A252-480D-98D2-53446165FC9C}" srcOrd="0" destOrd="0" presId="urn:microsoft.com/office/officeart/2005/8/layout/cycle4"/>
    <dgm:cxn modelId="{7AE9A0C0-1000-464D-9FC2-C7ED676BC472}" type="presParOf" srcId="{33CF7CEF-A252-480D-98D2-53446165FC9C}" destId="{19285384-BF42-454A-9840-B3D583A3A0D5}" srcOrd="0" destOrd="0" presId="urn:microsoft.com/office/officeart/2005/8/layout/cycle4"/>
    <dgm:cxn modelId="{1945F8F8-7DBA-4B0B-88CD-8ECEF9BC4BD2}" type="presParOf" srcId="{19285384-BF42-454A-9840-B3D583A3A0D5}" destId="{FDFA4279-FF8A-47FC-9E7D-5435B0903FE0}" srcOrd="0" destOrd="0" presId="urn:microsoft.com/office/officeart/2005/8/layout/cycle4"/>
    <dgm:cxn modelId="{46DF9DED-55A7-4349-A63B-8FAD48D0AF02}" type="presParOf" srcId="{19285384-BF42-454A-9840-B3D583A3A0D5}" destId="{71A5D3B4-C9A6-41B6-96B8-E51EFC07CD88}" srcOrd="1" destOrd="0" presId="urn:microsoft.com/office/officeart/2005/8/layout/cycle4"/>
    <dgm:cxn modelId="{CE24AD26-643E-4F63-B797-7256D85D7B3A}" type="presParOf" srcId="{33CF7CEF-A252-480D-98D2-53446165FC9C}" destId="{1D906389-D355-474A-863C-B9F6A082529F}" srcOrd="1" destOrd="0" presId="urn:microsoft.com/office/officeart/2005/8/layout/cycle4"/>
    <dgm:cxn modelId="{42FDC4C5-DCE7-4F26-AD33-3D46141A23AF}" type="presParOf" srcId="{1D906389-D355-474A-863C-B9F6A082529F}" destId="{C17A284A-CE02-4775-B93A-A47C8D9F7B0D}" srcOrd="0" destOrd="0" presId="urn:microsoft.com/office/officeart/2005/8/layout/cycle4"/>
    <dgm:cxn modelId="{B017A0B3-05E7-4B8C-BFB8-D87407BC55F8}" type="presParOf" srcId="{1D906389-D355-474A-863C-B9F6A082529F}" destId="{9975AC4E-E559-4B88-9205-EF269C519F0A}" srcOrd="1" destOrd="0" presId="urn:microsoft.com/office/officeart/2005/8/layout/cycle4"/>
    <dgm:cxn modelId="{AD6D51DF-9FC7-4BC9-9C36-61D021FC43DD}" type="presParOf" srcId="{33CF7CEF-A252-480D-98D2-53446165FC9C}" destId="{ABDD49E5-3010-4F01-8A4E-58D7D8B174A6}" srcOrd="2" destOrd="0" presId="urn:microsoft.com/office/officeart/2005/8/layout/cycle4"/>
    <dgm:cxn modelId="{2DEE9D62-5C09-459E-B487-3B1FEDEF858A}" type="presParOf" srcId="{ABDD49E5-3010-4F01-8A4E-58D7D8B174A6}" destId="{B055F68D-F134-479D-94DE-D47E5AF6FD12}" srcOrd="0" destOrd="0" presId="urn:microsoft.com/office/officeart/2005/8/layout/cycle4"/>
    <dgm:cxn modelId="{ADBA5AB8-034F-4DDB-9C4F-B0C64EBB76C1}" type="presParOf" srcId="{ABDD49E5-3010-4F01-8A4E-58D7D8B174A6}" destId="{BB1D8F9E-D80C-4676-9183-19FF302CE0BB}" srcOrd="1" destOrd="0" presId="urn:microsoft.com/office/officeart/2005/8/layout/cycle4"/>
    <dgm:cxn modelId="{B7A1DFDE-B175-4E56-BCCA-C360300C8A88}" type="presParOf" srcId="{33CF7CEF-A252-480D-98D2-53446165FC9C}" destId="{4DC69C79-5120-4066-B9D2-A574453E3FB0}" srcOrd="3" destOrd="0" presId="urn:microsoft.com/office/officeart/2005/8/layout/cycle4"/>
    <dgm:cxn modelId="{E4955872-1C85-407E-8A63-2292E5662782}" type="presParOf" srcId="{4DC69C79-5120-4066-B9D2-A574453E3FB0}" destId="{056E6152-2A7C-4118-B3CD-CC533749BDD6}" srcOrd="0" destOrd="0" presId="urn:microsoft.com/office/officeart/2005/8/layout/cycle4"/>
    <dgm:cxn modelId="{D6243CB1-0A58-4FE2-81CB-ADE50DFA9667}" type="presParOf" srcId="{4DC69C79-5120-4066-B9D2-A574453E3FB0}" destId="{1CC87369-9A29-4AA1-9B92-E5D9927A57B7}" srcOrd="1" destOrd="0" presId="urn:microsoft.com/office/officeart/2005/8/layout/cycle4"/>
    <dgm:cxn modelId="{0D2A780E-E274-439A-9AD6-13264B82D1AC}" type="presParOf" srcId="{33CF7CEF-A252-480D-98D2-53446165FC9C}" destId="{34D5B116-85E4-45CE-9C15-01CA45DDB5F8}" srcOrd="4" destOrd="0" presId="urn:microsoft.com/office/officeart/2005/8/layout/cycle4"/>
    <dgm:cxn modelId="{2E636EF2-2D7E-49FC-85B4-CB9E0ABD79D3}" type="presParOf" srcId="{0567BE0C-3D88-4A3D-A448-B205E09AF2FC}" destId="{1CE82F71-CAD1-4E37-85E5-FE44B7F9204A}" srcOrd="1" destOrd="0" presId="urn:microsoft.com/office/officeart/2005/8/layout/cycle4"/>
    <dgm:cxn modelId="{1EE88356-42A2-4C9E-BB49-CCE19EF81FCC}" type="presParOf" srcId="{1CE82F71-CAD1-4E37-85E5-FE44B7F9204A}" destId="{F2790AB4-B066-449A-8548-A88881804BCE}" srcOrd="0" destOrd="0" presId="urn:microsoft.com/office/officeart/2005/8/layout/cycle4"/>
    <dgm:cxn modelId="{9224C9AB-991C-49AC-96C0-5DDECD39F16B}" type="presParOf" srcId="{1CE82F71-CAD1-4E37-85E5-FE44B7F9204A}" destId="{7B269049-71D6-4262-9149-690DF9C52FA0}" srcOrd="1" destOrd="0" presId="urn:microsoft.com/office/officeart/2005/8/layout/cycle4"/>
    <dgm:cxn modelId="{6908A07D-9961-46CC-B5C6-DF89E74966E2}" type="presParOf" srcId="{1CE82F71-CAD1-4E37-85E5-FE44B7F9204A}" destId="{72166AFB-93DE-4169-B478-3DDF5B535549}" srcOrd="2" destOrd="0" presId="urn:microsoft.com/office/officeart/2005/8/layout/cycle4"/>
    <dgm:cxn modelId="{5480C0AE-A3C6-4CE3-B49A-3C88F54172C8}" type="presParOf" srcId="{1CE82F71-CAD1-4E37-85E5-FE44B7F9204A}" destId="{84E70D78-AD26-4132-BDCD-90F2F10C88F6}" srcOrd="3" destOrd="0" presId="urn:microsoft.com/office/officeart/2005/8/layout/cycle4"/>
    <dgm:cxn modelId="{8978220D-F602-4EB8-BD68-5F488818ECBD}" type="presParOf" srcId="{1CE82F71-CAD1-4E37-85E5-FE44B7F9204A}" destId="{C4F44C31-742D-4FA4-85AF-FBA278A3CC06}" srcOrd="4" destOrd="0" presId="urn:microsoft.com/office/officeart/2005/8/layout/cycle4"/>
    <dgm:cxn modelId="{EF0B1503-957C-403A-8B34-F2BF152E320E}" type="presParOf" srcId="{0567BE0C-3D88-4A3D-A448-B205E09AF2FC}" destId="{5708B9DC-9DC1-47C2-A965-62DAC381F240}" srcOrd="2" destOrd="0" presId="urn:microsoft.com/office/officeart/2005/8/layout/cycle4"/>
    <dgm:cxn modelId="{DE841812-9427-41D5-ADE8-133FF48541DE}" type="presParOf" srcId="{0567BE0C-3D88-4A3D-A448-B205E09AF2FC}" destId="{246C06EA-3246-4FFE-A46A-E76BB45FB0C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5F68D-F134-479D-94DE-D47E5AF6FD12}">
      <dsp:nvSpPr>
        <dsp:cNvPr id="0" name=""/>
        <dsp:cNvSpPr/>
      </dsp:nvSpPr>
      <dsp:spPr>
        <a:xfrm>
          <a:off x="5289547" y="3900785"/>
          <a:ext cx="2267041" cy="1840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>
              <a:ln>
                <a:noFill/>
              </a:ln>
            </a:rPr>
            <a:t> Create/sustain environment</a:t>
          </a:r>
          <a:endParaRPr lang="en-US" sz="1300" kern="1200">
            <a:ln>
              <a:noFill/>
            </a:ln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>
              <a:ln>
                <a:noFill/>
              </a:ln>
            </a:rPr>
            <a:t> Employee support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>
              <a:ln>
                <a:noFill/>
              </a:ln>
            </a:rPr>
            <a:t> Address specific topics/issues</a:t>
          </a:r>
          <a:endParaRPr lang="en-US" sz="1300" i="1" kern="1200" dirty="0">
            <a:ln>
              <a:noFill/>
            </a:ln>
          </a:endParaRPr>
        </a:p>
      </dsp:txBody>
      <dsp:txXfrm>
        <a:off x="6010080" y="4401219"/>
        <a:ext cx="1506088" cy="1299200"/>
      </dsp:txXfrm>
    </dsp:sp>
    <dsp:sp modelId="{056E6152-2A7C-4118-B3CD-CC533749BDD6}">
      <dsp:nvSpPr>
        <dsp:cNvPr id="0" name=""/>
        <dsp:cNvSpPr/>
      </dsp:nvSpPr>
      <dsp:spPr>
        <a:xfrm>
          <a:off x="218782" y="3910114"/>
          <a:ext cx="2840583" cy="1840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/>
            <a:t> Plan/implement D&amp;I activities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/>
            <a:t> Collaborate with DHS groups to provide trainings, activities &amp; education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/>
            <a:t> Make recommendations </a:t>
          </a:r>
          <a:endParaRPr lang="en-US" sz="1300" i="1" kern="1200" dirty="0"/>
        </a:p>
      </dsp:txBody>
      <dsp:txXfrm>
        <a:off x="259202" y="4410548"/>
        <a:ext cx="1907568" cy="1299200"/>
      </dsp:txXfrm>
    </dsp:sp>
    <dsp:sp modelId="{C17A284A-CE02-4775-B93A-A47C8D9F7B0D}">
      <dsp:nvSpPr>
        <dsp:cNvPr id="0" name=""/>
        <dsp:cNvSpPr/>
      </dsp:nvSpPr>
      <dsp:spPr>
        <a:xfrm>
          <a:off x="4853418" y="0"/>
          <a:ext cx="2840583" cy="1840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/>
            <a:t> Identify Administration equity goals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/>
            <a:t> Align goals w/Annual Equity Report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/>
            <a:t> Provide support for DET &amp; ERGs</a:t>
          </a:r>
        </a:p>
      </dsp:txBody>
      <dsp:txXfrm>
        <a:off x="5746013" y="40420"/>
        <a:ext cx="1907568" cy="1299200"/>
      </dsp:txXfrm>
    </dsp:sp>
    <dsp:sp modelId="{FDFA4279-FF8A-47FC-9E7D-5435B0903FE0}">
      <dsp:nvSpPr>
        <dsp:cNvPr id="0" name=""/>
        <dsp:cNvSpPr/>
      </dsp:nvSpPr>
      <dsp:spPr>
        <a:xfrm>
          <a:off x="218782" y="0"/>
          <a:ext cx="2840583" cy="1840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/>
            <a:t> Appointees from each Program Area</a:t>
          </a:r>
          <a:endParaRPr lang="en-US" sz="1300" i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1" kern="1200" dirty="0" smtClean="0"/>
            <a:t> Hold DHS accountable for Action Plan completion</a:t>
          </a:r>
          <a:endParaRPr lang="en-US" sz="1300" i="1" kern="1200" dirty="0"/>
        </a:p>
      </dsp:txBody>
      <dsp:txXfrm>
        <a:off x="259202" y="40420"/>
        <a:ext cx="1907568" cy="1299200"/>
      </dsp:txXfrm>
    </dsp:sp>
    <dsp:sp modelId="{F2790AB4-B066-449A-8548-A88881804BCE}">
      <dsp:nvSpPr>
        <dsp:cNvPr id="0" name=""/>
        <dsp:cNvSpPr/>
      </dsp:nvSpPr>
      <dsp:spPr>
        <a:xfrm>
          <a:off x="1409067" y="327759"/>
          <a:ext cx="2489823" cy="248982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Diversity &amp; Inclusion Committee</a:t>
          </a:r>
        </a:p>
      </dsp:txBody>
      <dsp:txXfrm>
        <a:off x="2138319" y="1057011"/>
        <a:ext cx="1760571" cy="1760571"/>
      </dsp:txXfrm>
    </dsp:sp>
    <dsp:sp modelId="{7B269049-71D6-4262-9149-690DF9C52FA0}">
      <dsp:nvSpPr>
        <dsp:cNvPr id="0" name=""/>
        <dsp:cNvSpPr/>
      </dsp:nvSpPr>
      <dsp:spPr>
        <a:xfrm rot="5400000">
          <a:off x="4013894" y="327759"/>
          <a:ext cx="2489823" cy="248982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Administration Equity Committees</a:t>
          </a:r>
        </a:p>
      </dsp:txBody>
      <dsp:txXfrm rot="-5400000">
        <a:off x="4013894" y="1057011"/>
        <a:ext cx="1760571" cy="1760571"/>
      </dsp:txXfrm>
    </dsp:sp>
    <dsp:sp modelId="{72166AFB-93DE-4169-B478-3DDF5B535549}">
      <dsp:nvSpPr>
        <dsp:cNvPr id="0" name=""/>
        <dsp:cNvSpPr/>
      </dsp:nvSpPr>
      <dsp:spPr>
        <a:xfrm rot="10800000">
          <a:off x="4013894" y="2932586"/>
          <a:ext cx="2489823" cy="248982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Employee Resource Groups</a:t>
          </a:r>
        </a:p>
      </dsp:txBody>
      <dsp:txXfrm rot="10800000">
        <a:off x="4013894" y="2932586"/>
        <a:ext cx="1760571" cy="1760571"/>
      </dsp:txXfrm>
    </dsp:sp>
    <dsp:sp modelId="{84E70D78-AD26-4132-BDCD-90F2F10C88F6}">
      <dsp:nvSpPr>
        <dsp:cNvPr id="0" name=""/>
        <dsp:cNvSpPr/>
      </dsp:nvSpPr>
      <dsp:spPr>
        <a:xfrm rot="16200000">
          <a:off x="1409067" y="2932586"/>
          <a:ext cx="2489823" cy="248982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Diversity Education Team</a:t>
          </a:r>
        </a:p>
      </dsp:txBody>
      <dsp:txXfrm rot="5400000">
        <a:off x="2138319" y="2932586"/>
        <a:ext cx="1760571" cy="1760571"/>
      </dsp:txXfrm>
    </dsp:sp>
    <dsp:sp modelId="{5708B9DC-9DC1-47C2-A965-62DAC381F240}">
      <dsp:nvSpPr>
        <dsp:cNvPr id="0" name=""/>
        <dsp:cNvSpPr/>
      </dsp:nvSpPr>
      <dsp:spPr>
        <a:xfrm>
          <a:off x="3526567" y="2357569"/>
          <a:ext cx="859650" cy="74752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C06EA-3246-4FFE-A46A-E76BB45FB0C6}">
      <dsp:nvSpPr>
        <dsp:cNvPr id="0" name=""/>
        <dsp:cNvSpPr/>
      </dsp:nvSpPr>
      <dsp:spPr>
        <a:xfrm rot="10800000">
          <a:off x="3526567" y="2645077"/>
          <a:ext cx="859650" cy="74752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Approach to</a:t>
            </a:r>
            <a:br>
              <a:rPr lang="en-US" dirty="0" smtClean="0"/>
            </a:br>
            <a:r>
              <a:rPr lang="en-US" dirty="0" smtClean="0"/>
              <a:t>Equity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David L. Everett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4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Language</a:t>
            </a:r>
          </a:p>
          <a:p>
            <a:r>
              <a:rPr lang="en-US" sz="4800" dirty="0" smtClean="0"/>
              <a:t> Awareness</a:t>
            </a:r>
          </a:p>
          <a:p>
            <a:r>
              <a:rPr lang="en-US" sz="4800" dirty="0" smtClean="0"/>
              <a:t> Integration</a:t>
            </a:r>
            <a:endParaRPr lang="en-US" sz="4800" dirty="0"/>
          </a:p>
        </p:txBody>
      </p:sp>
      <p:pic>
        <p:nvPicPr>
          <p:cNvPr id="4" name="Picture 3" descr="external image puzzle%20pieces%20resiz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925" y="1295400"/>
            <a:ext cx="5054600" cy="525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421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 Normalizing</a:t>
            </a:r>
          </a:p>
          <a:p>
            <a:r>
              <a:rPr lang="en-US" sz="4800" dirty="0" smtClean="0"/>
              <a:t> Operationalizing</a:t>
            </a:r>
          </a:p>
          <a:p>
            <a:r>
              <a:rPr lang="en-US" sz="4800" dirty="0" smtClean="0"/>
              <a:t> Stratifying</a:t>
            </a:r>
          </a:p>
          <a:p>
            <a:r>
              <a:rPr lang="en-US" sz="4800" dirty="0" smtClean="0"/>
              <a:t> Organizing</a:t>
            </a:r>
          </a:p>
          <a:p>
            <a:endParaRPr lang="en-US" dirty="0"/>
          </a:p>
        </p:txBody>
      </p:sp>
      <p:pic>
        <p:nvPicPr>
          <p:cNvPr id="4" name="Picture 3" descr="building - What is the best way to make a staircase? - LEGO® Answ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100" y="624255"/>
            <a:ext cx="4762500" cy="53369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37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771744"/>
              </p:ext>
            </p:extLst>
          </p:nvPr>
        </p:nvGraphicFramePr>
        <p:xfrm>
          <a:off x="2884169" y="545123"/>
          <a:ext cx="7912785" cy="5750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610009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27</TotalTime>
  <Words>100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Approach to Equity </vt:lpstr>
      <vt:lpstr>Areas of opportunity</vt:lpstr>
      <vt:lpstr>implementation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Equity</dc:title>
  <dc:creator>david l. everett</dc:creator>
  <cp:lastModifiedBy>Emily Subialka</cp:lastModifiedBy>
  <cp:revision>2</cp:revision>
  <dcterms:created xsi:type="dcterms:W3CDTF">2016-02-22T20:45:58Z</dcterms:created>
  <dcterms:modified xsi:type="dcterms:W3CDTF">2016-02-29T21:03:58Z</dcterms:modified>
</cp:coreProperties>
</file>